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511" r:id="rId2"/>
    <p:sldId id="463" r:id="rId3"/>
    <p:sldId id="719" r:id="rId4"/>
    <p:sldId id="524" r:id="rId5"/>
    <p:sldId id="525" r:id="rId6"/>
    <p:sldId id="720" r:id="rId7"/>
    <p:sldId id="721" r:id="rId8"/>
    <p:sldId id="527" r:id="rId9"/>
    <p:sldId id="722" r:id="rId10"/>
    <p:sldId id="723" r:id="rId11"/>
    <p:sldId id="516" r:id="rId12"/>
    <p:sldId id="512" r:id="rId13"/>
    <p:sldId id="513" r:id="rId14"/>
    <p:sldId id="517" r:id="rId15"/>
    <p:sldId id="518" r:id="rId16"/>
    <p:sldId id="519" r:id="rId17"/>
    <p:sldId id="520" r:id="rId18"/>
    <p:sldId id="521" r:id="rId19"/>
    <p:sldId id="522" r:id="rId20"/>
    <p:sldId id="523"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3785652"/>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Introduciton to Fiori Launchpad</a:t>
            </a:r>
          </a:p>
          <a:p>
            <a:pPr marL="742950" lvl="1" indent="-285750">
              <a:buFont typeface="Arial" panose="020B0604020202020204" pitchFamily="34" charset="0"/>
              <a:buChar char="•"/>
            </a:pPr>
            <a:r>
              <a:rPr lang="it-IT" sz="1600" dirty="0">
                <a:solidFill>
                  <a:srgbClr val="242424"/>
                </a:solidFill>
              </a:rPr>
              <a:t>Why we need a Launchpad</a:t>
            </a:r>
          </a:p>
          <a:p>
            <a:pPr marL="742950" lvl="1" indent="-285750">
              <a:buFont typeface="Arial" panose="020B0604020202020204" pitchFamily="34" charset="0"/>
              <a:buChar char="•"/>
            </a:pPr>
            <a:r>
              <a:rPr lang="it-IT" sz="1600" dirty="0">
                <a:solidFill>
                  <a:srgbClr val="242424"/>
                </a:solidFill>
              </a:rPr>
              <a:t>How to Access Launchpad</a:t>
            </a:r>
          </a:p>
          <a:p>
            <a:pPr marL="742950" lvl="1" indent="-285750">
              <a:buFont typeface="Arial" panose="020B0604020202020204" pitchFamily="34" charset="0"/>
              <a:buChar char="•"/>
            </a:pPr>
            <a:r>
              <a:rPr lang="it-IT" sz="1600" dirty="0">
                <a:solidFill>
                  <a:srgbClr val="242424"/>
                </a:solidFill>
              </a:rPr>
              <a:t>Basic Terms related to Launchpad</a:t>
            </a:r>
          </a:p>
          <a:p>
            <a:pPr marL="742950" lvl="1" indent="-285750">
              <a:buFont typeface="Arial" panose="020B0604020202020204" pitchFamily="34" charset="0"/>
              <a:buChar char="•"/>
            </a:pPr>
            <a:r>
              <a:rPr lang="it-IT" sz="1600" dirty="0">
                <a:solidFill>
                  <a:srgbClr val="242424"/>
                </a:solidFill>
              </a:rPr>
              <a:t>Relation between Front-End Components</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23</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http://103.237.231.232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10603</TotalTime>
  <Words>1996</Words>
  <Application>Microsoft Office PowerPoint</Application>
  <PresentationFormat>Widescreen</PresentationFormat>
  <Paragraphs>251</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703</cp:revision>
  <dcterms:created xsi:type="dcterms:W3CDTF">2016-07-10T03:33:26Z</dcterms:created>
  <dcterms:modified xsi:type="dcterms:W3CDTF">2022-08-04T09:08:01Z</dcterms:modified>
</cp:coreProperties>
</file>